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reathing" charset="1" panose="02000500000000000000"/>
      <p:regular r:id="rId7"/>
    </p:embeddedFont>
    <p:embeddedFont>
      <p:font typeface="Noto Serif Ethiopic" charset="1" panose="02020502060505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774" t="-260" r="-62774" b="-26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10014170">
            <a:off x="22098042" y="1799774"/>
            <a:ext cx="9864814" cy="16971723"/>
          </a:xfrm>
          <a:custGeom>
            <a:avLst/>
            <a:gdLst/>
            <a:ahLst/>
            <a:cxnLst/>
            <a:rect r="r" b="b" t="t" l="l"/>
            <a:pathLst>
              <a:path h="16971723" w="9864814">
                <a:moveTo>
                  <a:pt x="9864814" y="0"/>
                </a:moveTo>
                <a:lnTo>
                  <a:pt x="0" y="0"/>
                </a:lnTo>
                <a:lnTo>
                  <a:pt x="0" y="16971723"/>
                </a:lnTo>
                <a:lnTo>
                  <a:pt x="9864814" y="16971723"/>
                </a:lnTo>
                <a:lnTo>
                  <a:pt x="9864814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5952040">
            <a:off x="9716852" y="-8476725"/>
            <a:ext cx="11968933" cy="25533725"/>
          </a:xfrm>
          <a:custGeom>
            <a:avLst/>
            <a:gdLst/>
            <a:ahLst/>
            <a:cxnLst/>
            <a:rect r="r" b="b" t="t" l="l"/>
            <a:pathLst>
              <a:path h="25533725" w="11968933">
                <a:moveTo>
                  <a:pt x="11968933" y="0"/>
                </a:moveTo>
                <a:lnTo>
                  <a:pt x="0" y="0"/>
                </a:lnTo>
                <a:lnTo>
                  <a:pt x="0" y="25533725"/>
                </a:lnTo>
                <a:lnTo>
                  <a:pt x="11968933" y="25533725"/>
                </a:lnTo>
                <a:lnTo>
                  <a:pt x="11968933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6769966">
            <a:off x="8863868" y="-7445685"/>
            <a:ext cx="11382781" cy="19583280"/>
          </a:xfrm>
          <a:custGeom>
            <a:avLst/>
            <a:gdLst/>
            <a:ahLst/>
            <a:cxnLst/>
            <a:rect r="r" b="b" t="t" l="l"/>
            <a:pathLst>
              <a:path h="19583280" w="11382781">
                <a:moveTo>
                  <a:pt x="11382782" y="0"/>
                </a:moveTo>
                <a:lnTo>
                  <a:pt x="0" y="0"/>
                </a:lnTo>
                <a:lnTo>
                  <a:pt x="0" y="19583280"/>
                </a:lnTo>
                <a:lnTo>
                  <a:pt x="11382782" y="19583280"/>
                </a:lnTo>
                <a:lnTo>
                  <a:pt x="11382782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9838421">
            <a:off x="22882847" y="-223401"/>
            <a:ext cx="6903747" cy="11142563"/>
          </a:xfrm>
          <a:custGeom>
            <a:avLst/>
            <a:gdLst/>
            <a:ahLst/>
            <a:cxnLst/>
            <a:rect r="r" b="b" t="t" l="l"/>
            <a:pathLst>
              <a:path h="11142563" w="6903747">
                <a:moveTo>
                  <a:pt x="6903746" y="0"/>
                </a:moveTo>
                <a:lnTo>
                  <a:pt x="0" y="0"/>
                </a:lnTo>
                <a:lnTo>
                  <a:pt x="0" y="11142563"/>
                </a:lnTo>
                <a:lnTo>
                  <a:pt x="6903746" y="11142563"/>
                </a:lnTo>
                <a:lnTo>
                  <a:pt x="6903746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859981">
            <a:off x="-2006327" y="25984967"/>
            <a:ext cx="9864814" cy="16971723"/>
          </a:xfrm>
          <a:custGeom>
            <a:avLst/>
            <a:gdLst/>
            <a:ahLst/>
            <a:cxnLst/>
            <a:rect r="r" b="b" t="t" l="l"/>
            <a:pathLst>
              <a:path h="16971723" w="9864814">
                <a:moveTo>
                  <a:pt x="9864814" y="0"/>
                </a:moveTo>
                <a:lnTo>
                  <a:pt x="0" y="0"/>
                </a:lnTo>
                <a:lnTo>
                  <a:pt x="0" y="16971724"/>
                </a:lnTo>
                <a:lnTo>
                  <a:pt x="9864814" y="16971724"/>
                </a:lnTo>
                <a:lnTo>
                  <a:pt x="9864814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4167277">
            <a:off x="10219673" y="30122210"/>
            <a:ext cx="8821454" cy="25477123"/>
          </a:xfrm>
          <a:custGeom>
            <a:avLst/>
            <a:gdLst/>
            <a:ahLst/>
            <a:cxnLst/>
            <a:rect r="r" b="b" t="t" l="l"/>
            <a:pathLst>
              <a:path h="25477123" w="8821454">
                <a:moveTo>
                  <a:pt x="0" y="0"/>
                </a:moveTo>
                <a:lnTo>
                  <a:pt x="8821454" y="0"/>
                </a:lnTo>
                <a:lnTo>
                  <a:pt x="8821454" y="25477123"/>
                </a:lnTo>
                <a:lnTo>
                  <a:pt x="0" y="254771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-5311218">
            <a:off x="9474279" y="-10167400"/>
            <a:ext cx="7666125" cy="22140433"/>
          </a:xfrm>
          <a:custGeom>
            <a:avLst/>
            <a:gdLst/>
            <a:ahLst/>
            <a:cxnLst/>
            <a:rect r="r" b="b" t="t" l="l"/>
            <a:pathLst>
              <a:path h="22140433" w="7666125">
                <a:moveTo>
                  <a:pt x="7666125" y="0"/>
                </a:moveTo>
                <a:lnTo>
                  <a:pt x="0" y="0"/>
                </a:lnTo>
                <a:lnTo>
                  <a:pt x="0" y="22140433"/>
                </a:lnTo>
                <a:lnTo>
                  <a:pt x="7666125" y="22140433"/>
                </a:lnTo>
                <a:lnTo>
                  <a:pt x="7666125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567338">
            <a:off x="3485343" y="29822765"/>
            <a:ext cx="11968933" cy="25533725"/>
          </a:xfrm>
          <a:custGeom>
            <a:avLst/>
            <a:gdLst/>
            <a:ahLst/>
            <a:cxnLst/>
            <a:rect r="r" b="b" t="t" l="l"/>
            <a:pathLst>
              <a:path h="25533725" w="11968933">
                <a:moveTo>
                  <a:pt x="0" y="0"/>
                </a:moveTo>
                <a:lnTo>
                  <a:pt x="11968933" y="0"/>
                </a:lnTo>
                <a:lnTo>
                  <a:pt x="11968933" y="25533725"/>
                </a:lnTo>
                <a:lnTo>
                  <a:pt x="0" y="255337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596585">
            <a:off x="-6205173" y="29805228"/>
            <a:ext cx="13116021" cy="12678820"/>
          </a:xfrm>
          <a:custGeom>
            <a:avLst/>
            <a:gdLst/>
            <a:ahLst/>
            <a:cxnLst/>
            <a:rect r="r" b="b" t="t" l="l"/>
            <a:pathLst>
              <a:path h="12678820" w="13116021">
                <a:moveTo>
                  <a:pt x="0" y="0"/>
                </a:moveTo>
                <a:lnTo>
                  <a:pt x="13116021" y="0"/>
                </a:lnTo>
                <a:lnTo>
                  <a:pt x="13116021" y="12678820"/>
                </a:lnTo>
                <a:lnTo>
                  <a:pt x="0" y="1267882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7635085">
            <a:off x="16785895" y="-8224188"/>
            <a:ext cx="10875887" cy="23140184"/>
          </a:xfrm>
          <a:custGeom>
            <a:avLst/>
            <a:gdLst/>
            <a:ahLst/>
            <a:cxnLst/>
            <a:rect r="r" b="b" t="t" l="l"/>
            <a:pathLst>
              <a:path h="23140184" w="10875887">
                <a:moveTo>
                  <a:pt x="0" y="0"/>
                </a:moveTo>
                <a:lnTo>
                  <a:pt x="10875887" y="0"/>
                </a:lnTo>
                <a:lnTo>
                  <a:pt x="10875887" y="23140184"/>
                </a:lnTo>
                <a:lnTo>
                  <a:pt x="0" y="2314018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358856">
            <a:off x="292335" y="28653556"/>
            <a:ext cx="11572870" cy="24623129"/>
          </a:xfrm>
          <a:custGeom>
            <a:avLst/>
            <a:gdLst/>
            <a:ahLst/>
            <a:cxnLst/>
            <a:rect r="r" b="b" t="t" l="l"/>
            <a:pathLst>
              <a:path h="24623129" w="11572870">
                <a:moveTo>
                  <a:pt x="0" y="0"/>
                </a:moveTo>
                <a:lnTo>
                  <a:pt x="11572870" y="0"/>
                </a:lnTo>
                <a:lnTo>
                  <a:pt x="11572870" y="24623128"/>
                </a:lnTo>
                <a:lnTo>
                  <a:pt x="0" y="2462312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2531443">
            <a:off x="-126975" y="36995427"/>
            <a:ext cx="6106109" cy="7939385"/>
          </a:xfrm>
          <a:custGeom>
            <a:avLst/>
            <a:gdLst/>
            <a:ahLst/>
            <a:cxnLst/>
            <a:rect r="r" b="b" t="t" l="l"/>
            <a:pathLst>
              <a:path h="7939385" w="6106109">
                <a:moveTo>
                  <a:pt x="0" y="0"/>
                </a:moveTo>
                <a:lnTo>
                  <a:pt x="6106110" y="0"/>
                </a:lnTo>
                <a:lnTo>
                  <a:pt x="6106110" y="7939386"/>
                </a:lnTo>
                <a:lnTo>
                  <a:pt x="0" y="79393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8035360">
            <a:off x="24255096" y="-2675589"/>
            <a:ext cx="6106109" cy="7939385"/>
          </a:xfrm>
          <a:custGeom>
            <a:avLst/>
            <a:gdLst/>
            <a:ahLst/>
            <a:cxnLst/>
            <a:rect r="r" b="b" t="t" l="l"/>
            <a:pathLst>
              <a:path h="7939385" w="6106109">
                <a:moveTo>
                  <a:pt x="0" y="0"/>
                </a:moveTo>
                <a:lnTo>
                  <a:pt x="6106109" y="0"/>
                </a:lnTo>
                <a:lnTo>
                  <a:pt x="6106109" y="7939386"/>
                </a:lnTo>
                <a:lnTo>
                  <a:pt x="0" y="79393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7274261" y="14054142"/>
            <a:ext cx="14561996" cy="1723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19"/>
              </a:lnSpc>
            </a:pPr>
            <a:r>
              <a:rPr lang="en-US" sz="18199">
                <a:solidFill>
                  <a:srgbClr val="34562D"/>
                </a:solidFill>
                <a:latin typeface="Breathing"/>
                <a:ea typeface="Breathing"/>
                <a:cs typeface="Breathing"/>
                <a:sym typeface="Breathing"/>
              </a:rPr>
              <a:t>Welcome 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920766" y="25944428"/>
            <a:ext cx="19268986" cy="1714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08"/>
              </a:lnSpc>
            </a:pPr>
            <a:r>
              <a:rPr lang="en-US" sz="18014">
                <a:solidFill>
                  <a:srgbClr val="34562D"/>
                </a:solidFill>
                <a:latin typeface="Breathing"/>
                <a:ea typeface="Breathing"/>
                <a:cs typeface="Breathing"/>
                <a:sym typeface="Breathing"/>
              </a:rPr>
              <a:t>Baby Shower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779508" y="16768141"/>
            <a:ext cx="15551501" cy="6791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38"/>
              </a:lnSpc>
            </a:pPr>
            <a:r>
              <a:rPr lang="en-US" sz="29927">
                <a:solidFill>
                  <a:srgbClr val="8EA775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AVERY</a:t>
            </a:r>
          </a:p>
          <a:p>
            <a:pPr algn="ctr">
              <a:lnSpc>
                <a:spcPts val="25438"/>
              </a:lnSpc>
            </a:pPr>
            <a:r>
              <a:rPr lang="en-US" sz="29927">
                <a:solidFill>
                  <a:srgbClr val="8EA775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DAVIS’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DAGy1CyIFE8</dc:identifier>
  <dcterms:modified xsi:type="dcterms:W3CDTF">2011-08-01T06:04:30Z</dcterms:modified>
  <cp:revision>1</cp:revision>
  <dc:title>White Green Elegant Illustrated Leaves Welcome Poster (32 x 48 in)</dc:title>
</cp:coreProperties>
</file>